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61" r:id="rId3"/>
    <p:sldId id="257" r:id="rId4"/>
  </p:sldIdLst>
  <p:sldSz cx="5327650" cy="36004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6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5F60"/>
    <a:srgbClr val="854B23"/>
    <a:srgbClr val="854D22"/>
    <a:srgbClr val="011F65"/>
    <a:srgbClr val="011F62"/>
    <a:srgbClr val="001A60"/>
    <a:srgbClr val="65BF97"/>
    <a:srgbClr val="951A23"/>
    <a:srgbClr val="EACA21"/>
    <a:srgbClr val="7061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584" y="1032"/>
      </p:cViewPr>
      <p:guideLst>
        <p:guide orient="horz" pos="1134"/>
        <p:guide pos="16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574" y="589241"/>
            <a:ext cx="4528503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5956" y="1891070"/>
            <a:ext cx="3995738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01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848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2600" y="191691"/>
            <a:ext cx="1148775" cy="305121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6276" y="191691"/>
            <a:ext cx="3379728" cy="305121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2009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03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01" y="897613"/>
            <a:ext cx="4595098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3501" y="2409469"/>
            <a:ext cx="4595098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35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6276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7123" y="958453"/>
            <a:ext cx="2264251" cy="22844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86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191691"/>
            <a:ext cx="4595098" cy="69592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971" y="882610"/>
            <a:ext cx="22538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1" y="1315164"/>
            <a:ext cx="22538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97123" y="882610"/>
            <a:ext cx="2264945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7123" y="1315164"/>
            <a:ext cx="2264945" cy="193440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43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439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38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4945" y="518399"/>
            <a:ext cx="2697123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4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970" y="240030"/>
            <a:ext cx="171830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64945" y="518399"/>
            <a:ext cx="2697123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6970" y="1080135"/>
            <a:ext cx="171830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486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6276" y="191691"/>
            <a:ext cx="459509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276" y="958453"/>
            <a:ext cx="459509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6276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64784" y="3337084"/>
            <a:ext cx="179808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62653" y="3337084"/>
            <a:ext cx="119872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706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kumimoji="1"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0" y="248"/>
            <a:ext cx="5328510" cy="3604068"/>
          </a:xfrm>
          <a:prstGeom prst="rect">
            <a:avLst/>
          </a:prstGeom>
        </p:spPr>
      </p:pic>
      <p:sp>
        <p:nvSpPr>
          <p:cNvPr id="35" name="テキスト ボックス 34"/>
          <p:cNvSpPr txBox="1"/>
          <p:nvPr/>
        </p:nvSpPr>
        <p:spPr>
          <a:xfrm>
            <a:off x="416307" y="2878590"/>
            <a:ext cx="1143577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73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サンプルのクリニック名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16307" y="3031916"/>
            <a:ext cx="1479800" cy="389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endParaRPr kumimoji="1" lang="en-US" altLang="ja-JP" sz="429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営業時間］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［定休日］〇曜日</a:t>
            </a:r>
            <a:endParaRPr kumimoji="1" lang="en-US" altLang="ja-JP" sz="429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 rot="5400000">
            <a:off x="2141868" y="2665297"/>
            <a:ext cx="521290" cy="789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71" b="1" dirty="0">
              <a:latin typeface="+mn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853008"/>
            <a:ext cx="2115091" cy="1782658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416306" y="492625"/>
            <a:ext cx="2380967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24" b="1" kern="1400" dirty="0">
                <a:solidFill>
                  <a:srgbClr val="615F6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ヘッドスパで癒される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177992" y="2804778"/>
            <a:ext cx="1143577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HEAD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SPA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67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644502" y="3053968"/>
            <a:ext cx="767853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644502" y="3191877"/>
            <a:ext cx="767853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491730" y="3007126"/>
            <a:ext cx="756545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4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14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491730" y="3163181"/>
            <a:ext cx="756545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4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14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090286" y="3060057"/>
            <a:ext cx="667452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29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090286" y="3216112"/>
            <a:ext cx="667452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29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3644502" y="2983979"/>
            <a:ext cx="13290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0" y="248"/>
            <a:ext cx="5328510" cy="360406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16307" y="2878590"/>
            <a:ext cx="1143577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73" b="1" kern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サンプルのクリニック名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16307" y="3031916"/>
            <a:ext cx="1479800" cy="389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〒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〇〇県〇〇市〇〇区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000-000</a:t>
            </a:r>
          </a:p>
          <a:p>
            <a:pPr>
              <a:lnSpc>
                <a:spcPct val="150000"/>
              </a:lnSpc>
            </a:pP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TEL:0000-000-00000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</a:t>
            </a:r>
            <a:endParaRPr kumimoji="1" lang="en-US" altLang="ja-JP" sz="429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営業時間］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～</a:t>
            </a:r>
            <a:r>
              <a:rPr kumimoji="1" lang="en-US" altLang="ja-JP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00:00</a:t>
            </a:r>
            <a:r>
              <a:rPr kumimoji="1" lang="ja-JP" altLang="en-US" sz="429" dirty="0">
                <a:solidFill>
                  <a:schemeClr val="tx1">
                    <a:lumMod val="75000"/>
                    <a:lumOff val="25000"/>
                  </a:schemeClr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　［定休日］〇曜日</a:t>
            </a:r>
            <a:endParaRPr kumimoji="1" lang="en-US" altLang="ja-JP" sz="429" dirty="0">
              <a:solidFill>
                <a:schemeClr val="tx1">
                  <a:lumMod val="75000"/>
                  <a:lumOff val="25000"/>
                </a:schemeClr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 rot="5400000">
            <a:off x="2141868" y="2665297"/>
            <a:ext cx="521290" cy="7895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71" b="1" dirty="0">
              <a:latin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39" y="853008"/>
            <a:ext cx="2115091" cy="1782658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16306" y="492625"/>
            <a:ext cx="2380967" cy="326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24" b="1" kern="1400" dirty="0">
                <a:solidFill>
                  <a:srgbClr val="615F60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ヘッドスパで癒される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77992" y="2804778"/>
            <a:ext cx="1143577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HEAD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SPA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67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44502" y="3053968"/>
            <a:ext cx="767853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20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44502" y="3191877"/>
            <a:ext cx="767853" cy="195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30</a:t>
            </a:r>
            <a:r>
              <a:rPr kumimoji="1" lang="ja-JP" altLang="en-US" sz="67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分コース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91730" y="3007126"/>
            <a:ext cx="756545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4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14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491730" y="3163181"/>
            <a:ext cx="756545" cy="26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43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¥0,000</a:t>
            </a:r>
            <a:endParaRPr kumimoji="1" lang="ja-JP" altLang="en-US" sz="1143" b="1" kern="14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90286" y="3060057"/>
            <a:ext cx="667452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29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090286" y="3216112"/>
            <a:ext cx="667452" cy="15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29" b="1" kern="14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・・・・・・・</a:t>
            </a:r>
          </a:p>
        </p:txBody>
      </p:sp>
      <p:cxnSp>
        <p:nvCxnSpPr>
          <p:cNvPr id="22" name="直線コネクタ 21"/>
          <p:cNvCxnSpPr/>
          <p:nvPr/>
        </p:nvCxnSpPr>
        <p:spPr>
          <a:xfrm>
            <a:off x="3644502" y="2983979"/>
            <a:ext cx="132907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 rot="10800000">
            <a:off x="-861" y="0"/>
            <a:ext cx="5328510" cy="36004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606" dirty="0">
              <a:latin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035127" y="2807661"/>
            <a:ext cx="791221" cy="51736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写真を入れることができます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87298" y="798217"/>
            <a:ext cx="2317920" cy="187009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43" b="1" dirty="0">
                <a:latin typeface="+mn-ea"/>
              </a:rPr>
              <a:t>タイトルを</a:t>
            </a:r>
            <a:endParaRPr kumimoji="1" lang="en-US" altLang="ja-JP" sz="943" b="1" dirty="0">
              <a:latin typeface="+mn-ea"/>
            </a:endParaRPr>
          </a:p>
          <a:p>
            <a:pPr algn="ctr"/>
            <a:r>
              <a:rPr kumimoji="1" lang="ja-JP" altLang="en-US" sz="943" b="1" dirty="0">
                <a:latin typeface="+mn-ea"/>
              </a:rPr>
              <a:t>変更することが可能です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85700" y="2807661"/>
            <a:ext cx="1576557" cy="5242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85700" y="497845"/>
            <a:ext cx="2171052" cy="2099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3482601" y="2807661"/>
            <a:ext cx="1576557" cy="52427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latin typeface="+mn-ea"/>
              </a:rPr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182283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27214" y="374906"/>
            <a:ext cx="4494035" cy="1617621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8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6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443</TotalTime>
  <Words>255</Words>
  <Application>Microsoft Office PowerPoint</Application>
  <PresentationFormat>ユーザー設定</PresentationFormat>
  <Paragraphs>46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48</cp:revision>
  <dcterms:created xsi:type="dcterms:W3CDTF">2016-11-25T08:55:21Z</dcterms:created>
  <dcterms:modified xsi:type="dcterms:W3CDTF">2017-05-15T09:44:20Z</dcterms:modified>
</cp:coreProperties>
</file>