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7" r:id="rId4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4B23"/>
    <a:srgbClr val="854D22"/>
    <a:srgbClr val="011F65"/>
    <a:srgbClr val="011F62"/>
    <a:srgbClr val="001A60"/>
    <a:srgbClr val="65BF97"/>
    <a:srgbClr val="951A23"/>
    <a:srgbClr val="EACA21"/>
    <a:srgbClr val="70614F"/>
    <a:srgbClr val="D27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2400" y="21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6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78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89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74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56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9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902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5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5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722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37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5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117363" y="4634527"/>
            <a:ext cx="1617386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D22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7362" y="4813745"/>
            <a:ext cx="2237883" cy="334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TEL:0000-000-00000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　〒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000-0000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 〇〇県〇〇市〇〇区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営業時間］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～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　［休診日］〇曜日</a:t>
            </a:r>
            <a:endParaRPr kumimoji="1" lang="en-US" altLang="ja-JP" sz="524" dirty="0">
              <a:solidFill>
                <a:srgbClr val="854D22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2344429" y="4581572"/>
            <a:ext cx="372870" cy="554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 rot="5400000">
            <a:off x="2961390" y="4581572"/>
            <a:ext cx="372870" cy="554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21" y="315987"/>
            <a:ext cx="2237032" cy="606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12" y="392199"/>
            <a:ext cx="974074" cy="45437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4" y="991120"/>
            <a:ext cx="1638941" cy="296142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331090" y="1404449"/>
            <a:ext cx="662004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2017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年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58239" y="1356703"/>
            <a:ext cx="2790822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 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)</a:t>
            </a:r>
            <a:endParaRPr kumimoji="1" lang="ja-JP" altLang="en-US" sz="1524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1796179"/>
            <a:ext cx="368726" cy="371629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410246" y="1896310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A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51003" y="1970094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82241" y="1901990"/>
            <a:ext cx="12405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355246" y="1916764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2478465"/>
            <a:ext cx="368726" cy="371629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410246" y="2578596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B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51003" y="2652380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182241" y="2584276"/>
            <a:ext cx="12405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355246" y="2599050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3164381"/>
            <a:ext cx="368726" cy="371629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410246" y="3264511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C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1003" y="3338295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182241" y="3270191"/>
            <a:ext cx="12405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355246" y="3284965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3843037"/>
            <a:ext cx="368726" cy="371629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410246" y="3943168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D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51003" y="4016952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182241" y="3948848"/>
            <a:ext cx="12405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55246" y="3963622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2379011"/>
            <a:ext cx="2779958" cy="13065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3059482"/>
            <a:ext cx="2779958" cy="13065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3739953"/>
            <a:ext cx="2779958" cy="1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117363" y="4634527"/>
            <a:ext cx="1617386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D22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7363" y="4813745"/>
            <a:ext cx="2092914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TEL:0000-000-00000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　〒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000-0000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 〇〇県〇〇市〇〇区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営業時間］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～</a:t>
            </a:r>
            <a:r>
              <a:rPr kumimoji="1" lang="en-US" altLang="ja-JP" sz="524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524" dirty="0">
                <a:solidFill>
                  <a:srgbClr val="854D22"/>
                </a:solidFill>
                <a:latin typeface="+mn-ea"/>
              </a:rPr>
              <a:t>　［休診日］〇曜日</a:t>
            </a:r>
            <a:endParaRPr kumimoji="1" lang="en-US" altLang="ja-JP" sz="524" dirty="0">
              <a:solidFill>
                <a:srgbClr val="854D22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2344429" y="4581572"/>
            <a:ext cx="372870" cy="554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 rot="5400000">
            <a:off x="2961390" y="4581572"/>
            <a:ext cx="372870" cy="554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21" y="315987"/>
            <a:ext cx="2237032" cy="606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12" y="392199"/>
            <a:ext cx="974074" cy="45437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4" y="991120"/>
            <a:ext cx="1638941" cy="296142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331090" y="1466480"/>
            <a:ext cx="662004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2017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年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58239" y="1418734"/>
            <a:ext cx="2790822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 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524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1334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1143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43" b="1" kern="1400" dirty="0">
                <a:solidFill>
                  <a:schemeClr val="bg1"/>
                </a:solidFill>
                <a:latin typeface="+mn-ea"/>
              </a:rPr>
              <a:t>)</a:t>
            </a:r>
            <a:endParaRPr kumimoji="1" lang="ja-JP" altLang="en-US" sz="1524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1796179"/>
            <a:ext cx="368726" cy="371629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461539" y="1916764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A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51003" y="1970094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82241" y="1901990"/>
            <a:ext cx="10714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355246" y="1916764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2478465"/>
            <a:ext cx="368726" cy="371629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461539" y="2599050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B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51003" y="2652380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182241" y="2584276"/>
            <a:ext cx="10714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355246" y="2599050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3164381"/>
            <a:ext cx="368726" cy="371629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461539" y="3284965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C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51003" y="3338295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182241" y="3270191"/>
            <a:ext cx="10714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355246" y="3284965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0" y="3843037"/>
            <a:ext cx="368726" cy="371629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461539" y="3963622"/>
            <a:ext cx="28244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D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51003" y="4016952"/>
            <a:ext cx="603060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182241" y="3948848"/>
            <a:ext cx="10714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55246" y="3963622"/>
            <a:ext cx="1030730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24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1524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2379011"/>
            <a:ext cx="2779958" cy="13065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3059482"/>
            <a:ext cx="2779958" cy="13065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6" y="3739953"/>
            <a:ext cx="2779958" cy="13065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 rot="10800000">
            <a:off x="0" y="-2"/>
            <a:ext cx="3600450" cy="5327651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02203" y="300730"/>
            <a:ext cx="2153043" cy="10010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422753" y="292440"/>
            <a:ext cx="1020433" cy="62332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6153" y="1399146"/>
            <a:ext cx="3189822" cy="2670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日付を変更することが可能です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197818" y="1761659"/>
            <a:ext cx="3188157" cy="25983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196153" y="4620333"/>
            <a:ext cx="1882086" cy="4792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253649" y="4620333"/>
            <a:ext cx="554430" cy="49573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>
                <a:latin typeface="+mn-ea"/>
              </a:rPr>
              <a:t>写真を入れることができます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870610" y="4620333"/>
            <a:ext cx="554430" cy="49573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383</Words>
  <Application>Microsoft Office PowerPoint</Application>
  <PresentationFormat>ユーザー設定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43</cp:revision>
  <dcterms:created xsi:type="dcterms:W3CDTF">2016-11-25T08:55:21Z</dcterms:created>
  <dcterms:modified xsi:type="dcterms:W3CDTF">2017-05-15T09:08:14Z</dcterms:modified>
</cp:coreProperties>
</file>