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60" r:id="rId3"/>
    <p:sldId id="258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154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1425"/>
            <a:ext cx="22637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7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678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9995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8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0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56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82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0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4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38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9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405702" y="1924564"/>
            <a:ext cx="278797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新年明けましておめでとうございます。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新しい年のはじまりは気の合う仲間と宴会コースはいかがですか？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楽しく美味しいひとときをお愉しみください。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98193" y="4833603"/>
            <a:ext cx="1085191" cy="246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spc="4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サンプルの飲食店</a:t>
            </a:r>
            <a:endParaRPr lang="en-US" altLang="ja-JP" sz="667" spc="4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03198" y="4948105"/>
            <a:ext cx="1344639" cy="202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39460" y="2936897"/>
            <a:ext cx="1760575" cy="11991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36" y="1239594"/>
            <a:ext cx="1636035" cy="55308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288" y="973658"/>
            <a:ext cx="891327" cy="198879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0" y="2477867"/>
            <a:ext cx="2718982" cy="27582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0" y="2649982"/>
            <a:ext cx="310658" cy="190169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364709" y="2611088"/>
            <a:ext cx="465864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38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おすすめ</a:t>
            </a:r>
            <a:endParaRPr lang="en-US" altLang="ja-JP" sz="38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779629" y="2698846"/>
            <a:ext cx="1508008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ja-JP" altLang="en-US" sz="1715" spc="14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宴会コース</a:t>
            </a:r>
            <a:endParaRPr lang="en-US" altLang="ja-JP" sz="1715" spc="14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2089880" y="2686083"/>
            <a:ext cx="499788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endParaRPr lang="en-US" altLang="ja-JP" sz="429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2458766" y="2693863"/>
            <a:ext cx="803434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en-US" altLang="ja-JP" sz="1477" dirty="0">
                <a:solidFill>
                  <a:srgbClr val="F8B62D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3,800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2965740" y="2686083"/>
            <a:ext cx="355372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429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429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2287637" y="2935703"/>
            <a:ext cx="870806" cy="5684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1" name="正方形/長方形 60"/>
          <p:cNvSpPr/>
          <p:nvPr/>
        </p:nvSpPr>
        <p:spPr>
          <a:xfrm>
            <a:off x="2287637" y="3567624"/>
            <a:ext cx="870806" cy="5684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3" name="正方形/長方形 62"/>
          <p:cNvSpPr/>
          <p:nvPr/>
        </p:nvSpPr>
        <p:spPr>
          <a:xfrm>
            <a:off x="439460" y="4204937"/>
            <a:ext cx="2718982" cy="305352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/>
          </a:p>
        </p:txBody>
      </p:sp>
      <p:sp>
        <p:nvSpPr>
          <p:cNvPr id="64" name="正方形/長方形 63"/>
          <p:cNvSpPr/>
          <p:nvPr/>
        </p:nvSpPr>
        <p:spPr>
          <a:xfrm>
            <a:off x="458028" y="4219050"/>
            <a:ext cx="178658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2272620" y="4215091"/>
            <a:ext cx="1141021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68" y="4727848"/>
            <a:ext cx="949394" cy="46454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08077" y="4727848"/>
            <a:ext cx="949394" cy="46454"/>
          </a:xfrm>
          <a:prstGeom prst="rect">
            <a:avLst/>
          </a:prstGeom>
        </p:spPr>
      </p:pic>
      <p:sp>
        <p:nvSpPr>
          <p:cNvPr id="68" name="テキスト ボックス 67"/>
          <p:cNvSpPr txBox="1"/>
          <p:nvPr/>
        </p:nvSpPr>
        <p:spPr>
          <a:xfrm>
            <a:off x="1216337" y="4684092"/>
            <a:ext cx="1234220" cy="18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72" spc="9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ご予約はお早めに！</a:t>
            </a:r>
            <a:endParaRPr kumimoji="1" lang="ja-JP" altLang="en-US" sz="572" spc="95" dirty="0"/>
          </a:p>
        </p:txBody>
      </p:sp>
      <p:sp>
        <p:nvSpPr>
          <p:cNvPr id="69" name="正方形/長方形 68"/>
          <p:cNvSpPr/>
          <p:nvPr/>
        </p:nvSpPr>
        <p:spPr>
          <a:xfrm>
            <a:off x="1691307" y="4789072"/>
            <a:ext cx="1761506" cy="422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29" dirty="0">
                <a:solidFill>
                  <a:schemeClr val="bg1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0000-000-0000</a:t>
            </a:r>
          </a:p>
        </p:txBody>
      </p:sp>
      <p:cxnSp>
        <p:nvCxnSpPr>
          <p:cNvPr id="70" name="直線コネクタ 69"/>
          <p:cNvCxnSpPr/>
          <p:nvPr/>
        </p:nvCxnSpPr>
        <p:spPr>
          <a:xfrm>
            <a:off x="2252597" y="4247411"/>
            <a:ext cx="0" cy="2275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405702" y="1924564"/>
            <a:ext cx="278797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新年明けましておめでとうございます。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新しい年のはじまりは気の合う仲間と宴会コースはいかがですか？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楽しく美味しいひとときをお愉しみください。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98193" y="4833603"/>
            <a:ext cx="1085191" cy="246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spc="4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サンプルの飲食店</a:t>
            </a:r>
            <a:endParaRPr lang="en-US" altLang="ja-JP" sz="667" spc="4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03198" y="4948105"/>
            <a:ext cx="1344639" cy="202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39460" y="2936897"/>
            <a:ext cx="1760575" cy="11991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36" y="1239594"/>
            <a:ext cx="1636035" cy="55308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288" y="973658"/>
            <a:ext cx="891327" cy="198879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0" y="2477867"/>
            <a:ext cx="2718982" cy="27582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0" y="2649982"/>
            <a:ext cx="310658" cy="190169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364709" y="2611088"/>
            <a:ext cx="465864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38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おすすめ</a:t>
            </a:r>
            <a:endParaRPr lang="en-US" altLang="ja-JP" sz="38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779629" y="2698846"/>
            <a:ext cx="1508008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ja-JP" altLang="en-US" sz="1715" spc="14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宴会コース</a:t>
            </a:r>
            <a:endParaRPr lang="en-US" altLang="ja-JP" sz="1715" spc="14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2089880" y="2686083"/>
            <a:ext cx="499788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endParaRPr lang="en-US" altLang="ja-JP" sz="429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2458766" y="2693863"/>
            <a:ext cx="803434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48"/>
              </a:lnSpc>
            </a:pPr>
            <a:r>
              <a:rPr lang="en-US" altLang="ja-JP" sz="1477" dirty="0">
                <a:solidFill>
                  <a:srgbClr val="F8B62D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3,800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2965740" y="2686083"/>
            <a:ext cx="355372" cy="22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429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429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2287637" y="2935703"/>
            <a:ext cx="870806" cy="5684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1" name="正方形/長方形 60"/>
          <p:cNvSpPr/>
          <p:nvPr/>
        </p:nvSpPr>
        <p:spPr>
          <a:xfrm>
            <a:off x="2287637" y="3567624"/>
            <a:ext cx="870806" cy="5684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3" name="正方形/長方形 62"/>
          <p:cNvSpPr/>
          <p:nvPr/>
        </p:nvSpPr>
        <p:spPr>
          <a:xfrm>
            <a:off x="439460" y="4204937"/>
            <a:ext cx="2718982" cy="305352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/>
          </a:p>
        </p:txBody>
      </p:sp>
      <p:sp>
        <p:nvSpPr>
          <p:cNvPr id="64" name="正方形/長方形 63"/>
          <p:cNvSpPr/>
          <p:nvPr/>
        </p:nvSpPr>
        <p:spPr>
          <a:xfrm>
            <a:off x="458028" y="4219050"/>
            <a:ext cx="178658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2272620" y="4215091"/>
            <a:ext cx="1141021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68" y="4727848"/>
            <a:ext cx="949394" cy="46454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08077" y="4727848"/>
            <a:ext cx="949394" cy="46454"/>
          </a:xfrm>
          <a:prstGeom prst="rect">
            <a:avLst/>
          </a:prstGeom>
        </p:spPr>
      </p:pic>
      <p:sp>
        <p:nvSpPr>
          <p:cNvPr id="68" name="テキスト ボックス 67"/>
          <p:cNvSpPr txBox="1"/>
          <p:nvPr/>
        </p:nvSpPr>
        <p:spPr>
          <a:xfrm>
            <a:off x="1216337" y="4684092"/>
            <a:ext cx="1234220" cy="18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72" spc="9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ご予約はお早めに！</a:t>
            </a:r>
            <a:endParaRPr kumimoji="1" lang="ja-JP" altLang="en-US" sz="572" spc="95" dirty="0"/>
          </a:p>
        </p:txBody>
      </p:sp>
      <p:sp>
        <p:nvSpPr>
          <p:cNvPr id="69" name="正方形/長方形 68"/>
          <p:cNvSpPr/>
          <p:nvPr/>
        </p:nvSpPr>
        <p:spPr>
          <a:xfrm>
            <a:off x="1691307" y="4789072"/>
            <a:ext cx="1761506" cy="422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29" dirty="0">
                <a:solidFill>
                  <a:schemeClr val="bg1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0000-000-0000</a:t>
            </a:r>
          </a:p>
        </p:txBody>
      </p:sp>
      <p:cxnSp>
        <p:nvCxnSpPr>
          <p:cNvPr id="70" name="直線コネクタ 69"/>
          <p:cNvCxnSpPr/>
          <p:nvPr/>
        </p:nvCxnSpPr>
        <p:spPr>
          <a:xfrm>
            <a:off x="2252597" y="4247411"/>
            <a:ext cx="0" cy="2275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0" y="-12243"/>
            <a:ext cx="3600450" cy="533989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33" name="正方形/長方形 32"/>
          <p:cNvSpPr/>
          <p:nvPr/>
        </p:nvSpPr>
        <p:spPr>
          <a:xfrm>
            <a:off x="986360" y="950702"/>
            <a:ext cx="1682512" cy="853224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タイトルを変更することも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可能です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07601" y="1964560"/>
            <a:ext cx="2649870" cy="362107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419961" y="2613582"/>
            <a:ext cx="2737509" cy="246525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19961" y="2915154"/>
            <a:ext cx="1800630" cy="123048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270117" y="3554911"/>
            <a:ext cx="887354" cy="58881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2270117" y="2915155"/>
            <a:ext cx="887354" cy="58881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419961" y="4214521"/>
            <a:ext cx="2737509" cy="295767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272189" y="4659389"/>
            <a:ext cx="3060609" cy="447406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116236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763</TotalTime>
  <Words>390</Words>
  <Application>Microsoft Office PowerPoint</Application>
  <PresentationFormat>ユーザー設定</PresentationFormat>
  <Paragraphs>64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Hiragino Kaku Gothic Pro W3</vt:lpstr>
      <vt:lpstr>ＭＳ Ｐゴシック</vt:lpstr>
      <vt:lpstr>Yu Gothic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26</cp:revision>
  <cp:lastPrinted>2016-12-09T03:20:15Z</cp:lastPrinted>
  <dcterms:created xsi:type="dcterms:W3CDTF">2016-11-14T11:00:59Z</dcterms:created>
  <dcterms:modified xsi:type="dcterms:W3CDTF">2017-03-28T09:16:09Z</dcterms:modified>
</cp:coreProperties>
</file>