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56" r:id="rId3"/>
    <p:sldId id="257" r:id="rId4"/>
  </p:sldIdLst>
  <p:sldSz cx="7559675" cy="10691813"/>
  <p:notesSz cx="6794500" cy="9931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7">
          <p15:clr>
            <a:srgbClr val="A4A3A4"/>
          </p15:clr>
        </p15:guide>
        <p15:guide id="2" pos="238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20B17"/>
    <a:srgbClr val="B32228"/>
    <a:srgbClr val="BD242A"/>
    <a:srgbClr val="2B2D2D"/>
    <a:srgbClr val="FFF1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67" autoAdjust="0"/>
    <p:restoredTop sz="94660"/>
  </p:normalViewPr>
  <p:slideViewPr>
    <p:cSldViewPr snapToGrid="0">
      <p:cViewPr varScale="1">
        <p:scale>
          <a:sx n="79" d="100"/>
          <a:sy n="79" d="100"/>
        </p:scale>
        <p:origin x="2582" y="101"/>
      </p:cViewPr>
      <p:guideLst>
        <p:guide orient="horz" pos="3367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334267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FD79709C-D46C-498F-8DD5-9D29F0FA7B0E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83483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558636" cy="10691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417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正方形/長方形 32"/>
          <p:cNvSpPr/>
          <p:nvPr/>
        </p:nvSpPr>
        <p:spPr>
          <a:xfrm>
            <a:off x="2862691" y="7193649"/>
            <a:ext cx="4458771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ts val="2400"/>
              </a:lnSpc>
            </a:pPr>
            <a:r>
              <a:rPr lang="ja-JP" altLang="en-US" sz="14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新年明けまして</a:t>
            </a:r>
            <a:endParaRPr lang="en-US" altLang="ja-JP" sz="1400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 algn="r">
              <a:lnSpc>
                <a:spcPts val="2400"/>
              </a:lnSpc>
            </a:pPr>
            <a:r>
              <a:rPr lang="ja-JP" altLang="en-US" sz="14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おめでとうございます。</a:t>
            </a:r>
            <a:endParaRPr lang="en-US" altLang="ja-JP" sz="1400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 algn="r">
              <a:lnSpc>
                <a:spcPts val="2400"/>
              </a:lnSpc>
            </a:pPr>
            <a:r>
              <a:rPr lang="ja-JP" altLang="en-US" sz="14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旧年中は格別なご愛顧を賜りまして</a:t>
            </a:r>
            <a:endParaRPr lang="en-US" altLang="ja-JP" sz="1400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 algn="r">
              <a:lnSpc>
                <a:spcPts val="2400"/>
              </a:lnSpc>
            </a:pPr>
            <a:r>
              <a:rPr lang="ja-JP" altLang="en-US" sz="14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ありがとうございます。</a:t>
            </a:r>
            <a:endParaRPr lang="en-US" altLang="ja-JP" sz="1400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 algn="r">
              <a:lnSpc>
                <a:spcPts val="2400"/>
              </a:lnSpc>
            </a:pPr>
            <a:r>
              <a:rPr lang="ja-JP" altLang="en-US" sz="14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皆様のご期待に応えるべく、魅力あふれる商品を</a:t>
            </a:r>
            <a:endParaRPr lang="en-US" altLang="ja-JP" sz="1400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 algn="r">
              <a:lnSpc>
                <a:spcPts val="2400"/>
              </a:lnSpc>
            </a:pPr>
            <a:r>
              <a:rPr lang="ja-JP" altLang="en-US" sz="14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ご用意して皆様のご来店をお待ちしております。</a:t>
            </a:r>
            <a:endParaRPr lang="en-US" altLang="ja-JP" sz="1400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 algn="r">
              <a:lnSpc>
                <a:spcPts val="2400"/>
              </a:lnSpc>
            </a:pPr>
            <a:r>
              <a:rPr lang="ja-JP" altLang="en-US" sz="14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本年もよろしくお願い申し上げます。</a:t>
            </a:r>
            <a:endParaRPr lang="en-US" altLang="ja-JP" sz="1400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 algn="r">
              <a:lnSpc>
                <a:spcPts val="2400"/>
              </a:lnSpc>
            </a:pPr>
            <a:r>
              <a:rPr lang="ja-JP" altLang="en-US" sz="14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スタッフ一同</a:t>
            </a:r>
            <a:endParaRPr lang="en-US" altLang="ja-JP" sz="1400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39" name="正方形/長方形 38"/>
          <p:cNvSpPr/>
          <p:nvPr/>
        </p:nvSpPr>
        <p:spPr>
          <a:xfrm>
            <a:off x="271238" y="9834521"/>
            <a:ext cx="2278519" cy="4393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700" b="1" spc="-150" dirty="0">
                <a:solidFill>
                  <a:schemeClr val="bg1"/>
                </a:solidFill>
                <a:latin typeface="Yu Gothic" charset="-128"/>
                <a:ea typeface="Yu Gothic" charset="-128"/>
                <a:cs typeface="Yu Gothic" charset="-128"/>
              </a:rPr>
              <a:t>サンプルのショップ名</a:t>
            </a:r>
            <a:endParaRPr lang="en-US" altLang="ja-JP" sz="1700" b="1" spc="-150" dirty="0">
              <a:solidFill>
                <a:schemeClr val="bg1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2579899" y="9905598"/>
            <a:ext cx="2723613" cy="296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0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〒</a:t>
            </a:r>
            <a:r>
              <a:rPr lang="en-US" altLang="ja-JP" sz="10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000-0000 </a:t>
            </a:r>
            <a:r>
              <a:rPr lang="ja-JP" altLang="en-US" sz="10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〇〇県〇〇市〇〇〇〇〇〇〇</a:t>
            </a:r>
            <a:endParaRPr lang="en-US" altLang="ja-JP" sz="1000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41" name="正方形/長方形 40"/>
          <p:cNvSpPr/>
          <p:nvPr/>
        </p:nvSpPr>
        <p:spPr>
          <a:xfrm>
            <a:off x="2595801" y="10048796"/>
            <a:ext cx="2495620" cy="3577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3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TEL</a:t>
            </a:r>
            <a:r>
              <a:rPr lang="ja-JP" altLang="en-US" sz="13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：</a:t>
            </a:r>
            <a:r>
              <a:rPr lang="en-US" altLang="ja-JP" sz="13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0000-000-0000</a:t>
            </a:r>
          </a:p>
        </p:txBody>
      </p:sp>
      <p:sp>
        <p:nvSpPr>
          <p:cNvPr id="42" name="正方形/長方形 41"/>
          <p:cNvSpPr/>
          <p:nvPr/>
        </p:nvSpPr>
        <p:spPr>
          <a:xfrm>
            <a:off x="5179775" y="9943230"/>
            <a:ext cx="1913696" cy="4374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ja-JP" altLang="en-US" sz="1000" b="1" dirty="0">
                <a:solidFill>
                  <a:schemeClr val="bg1"/>
                </a:solidFill>
                <a:latin typeface="Yu Gothic" charset="-128"/>
                <a:ea typeface="Yu Gothic" charset="-128"/>
                <a:cs typeface="Yu Gothic" charset="-128"/>
              </a:rPr>
              <a:t>営業時間：</a:t>
            </a:r>
            <a:r>
              <a:rPr lang="en-US" altLang="ja-JP" sz="1000" b="1" dirty="0">
                <a:solidFill>
                  <a:schemeClr val="bg1"/>
                </a:solidFill>
                <a:latin typeface="Yu Gothic" charset="-128"/>
                <a:ea typeface="Yu Gothic" charset="-128"/>
                <a:cs typeface="Yu Gothic" charset="-128"/>
              </a:rPr>
              <a:t>00:00</a:t>
            </a:r>
            <a:r>
              <a:rPr lang="ja-JP" altLang="en-US" sz="1000" b="1" dirty="0">
                <a:solidFill>
                  <a:schemeClr val="bg1"/>
                </a:solidFill>
                <a:latin typeface="Yu Gothic" charset="-128"/>
                <a:ea typeface="Yu Gothic" charset="-128"/>
                <a:cs typeface="Yu Gothic" charset="-128"/>
              </a:rPr>
              <a:t>～</a:t>
            </a:r>
            <a:r>
              <a:rPr lang="en-US" altLang="ja-JP" sz="1000" b="1" dirty="0">
                <a:solidFill>
                  <a:schemeClr val="bg1"/>
                </a:solidFill>
                <a:latin typeface="Yu Gothic" charset="-128"/>
                <a:ea typeface="Yu Gothic" charset="-128"/>
                <a:cs typeface="Yu Gothic" charset="-128"/>
              </a:rPr>
              <a:t> 00:00</a:t>
            </a:r>
          </a:p>
          <a:p>
            <a:pPr>
              <a:lnSpc>
                <a:spcPts val="1400"/>
              </a:lnSpc>
            </a:pPr>
            <a:r>
              <a:rPr lang="ja-JP" altLang="en-US" sz="1000" b="1" dirty="0">
                <a:solidFill>
                  <a:schemeClr val="bg1"/>
                </a:solidFill>
                <a:latin typeface="Yu Gothic" charset="-128"/>
                <a:ea typeface="Yu Gothic" charset="-128"/>
                <a:cs typeface="Yu Gothic" charset="-128"/>
              </a:rPr>
              <a:t>定休日：〇曜日、第〇曜日</a:t>
            </a:r>
            <a:endParaRPr lang="en-US" altLang="ja-JP" sz="1000" b="1" dirty="0">
              <a:solidFill>
                <a:schemeClr val="bg1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363557" y="8047822"/>
            <a:ext cx="2269474" cy="159193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/>
              <a:t>写真を入れてください</a:t>
            </a:r>
            <a:r>
              <a:rPr kumimoji="1" lang="en-US" altLang="ja-JP" sz="1400" b="1" dirty="0"/>
              <a:t> </a:t>
            </a:r>
            <a:endParaRPr kumimoji="1" lang="ja-JP" altLang="en-US" sz="1400" b="1" dirty="0"/>
          </a:p>
        </p:txBody>
      </p:sp>
      <p:sp>
        <p:nvSpPr>
          <p:cNvPr id="16" name="正方形/長方形 15"/>
          <p:cNvSpPr/>
          <p:nvPr/>
        </p:nvSpPr>
        <p:spPr>
          <a:xfrm rot="20286735">
            <a:off x="1503342" y="6102895"/>
            <a:ext cx="4449730" cy="400110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ctr">
              <a:lnSpc>
                <a:spcPts val="2400"/>
              </a:lnSpc>
            </a:pPr>
            <a:r>
              <a:rPr lang="hr-HR" altLang="ja-JP" sz="7000" b="1" kern="100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rPr>
              <a:t>1.1.</a:t>
            </a:r>
            <a:r>
              <a:rPr lang="en-US" altLang="ja-JP" sz="4200" b="1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rPr>
              <a:t>sun</a:t>
            </a:r>
            <a:r>
              <a:rPr lang="en-US" altLang="ja-JP" sz="3600" b="1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rPr>
              <a:t>[</a:t>
            </a:r>
            <a:r>
              <a:rPr lang="ja-JP" altLang="en-US" sz="3200" b="1" dirty="0">
                <a:solidFill>
                  <a:schemeClr val="bg1"/>
                </a:solidFill>
                <a:latin typeface="Yu Gothic" charset="-128"/>
                <a:ea typeface="Yu Gothic" charset="-128"/>
                <a:cs typeface="Yu Gothic" charset="-128"/>
              </a:rPr>
              <a:t>元旦</a:t>
            </a:r>
            <a:r>
              <a:rPr lang="en-US" altLang="ja-JP" sz="3600" b="1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rPr>
              <a:t>]</a:t>
            </a:r>
            <a:endParaRPr lang="en-US" altLang="ja-JP" sz="3600" b="1" dirty="0">
              <a:solidFill>
                <a:schemeClr val="bg1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7380" y="1012634"/>
            <a:ext cx="1728216" cy="2295144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6487698" y="427431"/>
            <a:ext cx="784830" cy="2400657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ja-JP" altLang="en-US" sz="3900" b="1" spc="-300" dirty="0">
                <a:solidFill>
                  <a:srgbClr val="D20B17"/>
                </a:solidFill>
                <a:latin typeface="Yu Gothic" charset="-128"/>
                <a:ea typeface="Yu Gothic" charset="-128"/>
                <a:cs typeface="Yu Gothic" charset="-128"/>
              </a:rPr>
              <a:t>全商品最大</a:t>
            </a:r>
            <a:endParaRPr kumimoji="1" lang="ja-JP" altLang="en-US" sz="3900" b="1" spc="-300" dirty="0">
              <a:solidFill>
                <a:srgbClr val="D20B17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293497" y="290761"/>
            <a:ext cx="1345240" cy="1169551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en-US" altLang="ja-JP" sz="7000" b="1" spc="-150" dirty="0">
                <a:solidFill>
                  <a:srgbClr val="D20B17"/>
                </a:solidFill>
                <a:latin typeface="Arial Black" charset="0"/>
                <a:ea typeface="Arial Black" charset="0"/>
                <a:cs typeface="Arial Black" charset="0"/>
              </a:rPr>
              <a:t>00</a:t>
            </a:r>
            <a:endParaRPr kumimoji="1" lang="ja-JP" altLang="en-US" sz="7000" b="1" dirty="0">
              <a:solidFill>
                <a:srgbClr val="D20B17"/>
              </a:solidFill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233217" y="1143105"/>
            <a:ext cx="1476815" cy="869756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noAutofit/>
          </a:bodyPr>
          <a:lstStyle/>
          <a:p>
            <a:r>
              <a:rPr lang="en-US" altLang="ja-JP" sz="7000" b="1" spc="-300" dirty="0">
                <a:solidFill>
                  <a:srgbClr val="D20B17"/>
                </a:solidFill>
                <a:latin typeface="Arial Black" charset="0"/>
                <a:ea typeface="Arial Black" charset="0"/>
                <a:cs typeface="Arial Black" charset="0"/>
              </a:rPr>
              <a:t>%</a:t>
            </a:r>
            <a:endParaRPr kumimoji="1" lang="ja-JP" altLang="en-US" sz="7000" b="1" spc="-300" dirty="0">
              <a:solidFill>
                <a:srgbClr val="D20B17"/>
              </a:solidFill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5211185" y="1689031"/>
            <a:ext cx="1476815" cy="869756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noAutofit/>
          </a:bodyPr>
          <a:lstStyle/>
          <a:p>
            <a:r>
              <a:rPr lang="en-US" altLang="ja-JP" sz="4600" b="1" spc="-300" dirty="0">
                <a:solidFill>
                  <a:srgbClr val="D20B17"/>
                </a:solidFill>
                <a:latin typeface="Arial Black" charset="0"/>
                <a:ea typeface="Arial Black" charset="0"/>
                <a:cs typeface="Arial Black" charset="0"/>
              </a:rPr>
              <a:t>O</a:t>
            </a:r>
            <a:endParaRPr kumimoji="1" lang="ja-JP" altLang="en-US" sz="4600" b="1" spc="-300" dirty="0">
              <a:solidFill>
                <a:srgbClr val="D20B17"/>
              </a:solidFill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5211185" y="2153368"/>
            <a:ext cx="1476815" cy="869756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noAutofit/>
          </a:bodyPr>
          <a:lstStyle/>
          <a:p>
            <a:r>
              <a:rPr lang="en-US" altLang="ja-JP" sz="4600" b="1" spc="-300" dirty="0">
                <a:solidFill>
                  <a:srgbClr val="D20B17"/>
                </a:solidFill>
                <a:latin typeface="Arial Black" charset="0"/>
                <a:ea typeface="Arial Black" charset="0"/>
                <a:cs typeface="Arial Black" charset="0"/>
              </a:rPr>
              <a:t>F</a:t>
            </a:r>
            <a:endParaRPr kumimoji="1" lang="ja-JP" altLang="en-US" sz="4600" b="1" spc="-300" dirty="0">
              <a:solidFill>
                <a:srgbClr val="D20B17"/>
              </a:solidFill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5211185" y="2604184"/>
            <a:ext cx="1476815" cy="869756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noAutofit/>
          </a:bodyPr>
          <a:lstStyle/>
          <a:p>
            <a:r>
              <a:rPr lang="en-US" altLang="ja-JP" sz="4600" b="1" spc="-300" dirty="0">
                <a:solidFill>
                  <a:srgbClr val="D20B17"/>
                </a:solidFill>
                <a:latin typeface="Arial Black" charset="0"/>
                <a:ea typeface="Arial Black" charset="0"/>
                <a:cs typeface="Arial Black" charset="0"/>
              </a:rPr>
              <a:t>F</a:t>
            </a:r>
            <a:endParaRPr kumimoji="1" lang="ja-JP" altLang="en-US" sz="4600" b="1" spc="-300" dirty="0">
              <a:solidFill>
                <a:srgbClr val="D20B17"/>
              </a:solidFill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5211185" y="3060938"/>
            <a:ext cx="1476815" cy="869756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noAutofit/>
          </a:bodyPr>
          <a:lstStyle/>
          <a:p>
            <a:r>
              <a:rPr lang="en-US" altLang="ja-JP" sz="4600" b="1" spc="-300" dirty="0">
                <a:solidFill>
                  <a:srgbClr val="D20B17"/>
                </a:solidFill>
                <a:latin typeface="Arial Black" charset="0"/>
                <a:ea typeface="Arial Black" charset="0"/>
                <a:cs typeface="Arial Black" charset="0"/>
              </a:rPr>
              <a:t>!!</a:t>
            </a:r>
            <a:endParaRPr kumimoji="1" lang="ja-JP" altLang="en-US" sz="4600" b="1" spc="-300" dirty="0">
              <a:solidFill>
                <a:srgbClr val="D20B17"/>
              </a:solidFill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20" name="正方形/長方形 19"/>
          <p:cNvSpPr/>
          <p:nvPr/>
        </p:nvSpPr>
        <p:spPr>
          <a:xfrm rot="20319309">
            <a:off x="1886379" y="6627161"/>
            <a:ext cx="4142459" cy="436017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ctr">
              <a:lnSpc>
                <a:spcPts val="2400"/>
              </a:lnSpc>
            </a:pPr>
            <a:r>
              <a:rPr lang="en-US" altLang="ja-JP" sz="3400" b="1" kern="100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rPr>
              <a:t>AM00:00 START!</a:t>
            </a:r>
            <a:endParaRPr lang="en-US" altLang="ja-JP" sz="3400" b="1" dirty="0">
              <a:solidFill>
                <a:schemeClr val="bg1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287140" y="10130485"/>
            <a:ext cx="2723613" cy="2760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9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http://</a:t>
            </a:r>
            <a:r>
              <a:rPr lang="en-US" altLang="ja-JP" sz="900" dirty="0" err="1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sumple-shop.com</a:t>
            </a:r>
            <a:endParaRPr lang="en-US" altLang="ja-JP" sz="900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533642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正方形/長方形 31"/>
          <p:cNvSpPr/>
          <p:nvPr/>
        </p:nvSpPr>
        <p:spPr>
          <a:xfrm>
            <a:off x="2862691" y="7193649"/>
            <a:ext cx="4458771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ts val="2400"/>
              </a:lnSpc>
            </a:pPr>
            <a:r>
              <a:rPr lang="ja-JP" altLang="en-US" sz="14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新年明けまして</a:t>
            </a:r>
            <a:endParaRPr lang="en-US" altLang="ja-JP" sz="1400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 algn="r">
              <a:lnSpc>
                <a:spcPts val="2400"/>
              </a:lnSpc>
            </a:pPr>
            <a:r>
              <a:rPr lang="ja-JP" altLang="en-US" sz="14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おめでとうございます。</a:t>
            </a:r>
            <a:endParaRPr lang="en-US" altLang="ja-JP" sz="1400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 algn="r">
              <a:lnSpc>
                <a:spcPts val="2400"/>
              </a:lnSpc>
            </a:pPr>
            <a:r>
              <a:rPr lang="ja-JP" altLang="en-US" sz="14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旧年中は格別なご愛顧を賜りまして</a:t>
            </a:r>
            <a:endParaRPr lang="en-US" altLang="ja-JP" sz="1400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 algn="r">
              <a:lnSpc>
                <a:spcPts val="2400"/>
              </a:lnSpc>
            </a:pPr>
            <a:r>
              <a:rPr lang="ja-JP" altLang="en-US" sz="14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ありがとうございます。</a:t>
            </a:r>
            <a:endParaRPr lang="en-US" altLang="ja-JP" sz="1400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 algn="r">
              <a:lnSpc>
                <a:spcPts val="2400"/>
              </a:lnSpc>
            </a:pPr>
            <a:r>
              <a:rPr lang="ja-JP" altLang="en-US" sz="14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皆様のご期待に応えるべく、魅力あふれる商品を</a:t>
            </a:r>
            <a:endParaRPr lang="en-US" altLang="ja-JP" sz="1400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 algn="r">
              <a:lnSpc>
                <a:spcPts val="2400"/>
              </a:lnSpc>
            </a:pPr>
            <a:r>
              <a:rPr lang="ja-JP" altLang="en-US" sz="14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ご用意して皆様のご来店をお待ちしております。</a:t>
            </a:r>
            <a:endParaRPr lang="en-US" altLang="ja-JP" sz="1400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 algn="r">
              <a:lnSpc>
                <a:spcPts val="2400"/>
              </a:lnSpc>
            </a:pPr>
            <a:r>
              <a:rPr lang="ja-JP" altLang="en-US" sz="14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本年もよろしくお願い申し上げます。</a:t>
            </a:r>
            <a:endParaRPr lang="en-US" altLang="ja-JP" sz="1400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 algn="r">
              <a:lnSpc>
                <a:spcPts val="2400"/>
              </a:lnSpc>
            </a:pPr>
            <a:r>
              <a:rPr lang="ja-JP" altLang="en-US" sz="14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スタッフ一同</a:t>
            </a:r>
            <a:endParaRPr lang="en-US" altLang="ja-JP" sz="1400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39" name="正方形/長方形 38"/>
          <p:cNvSpPr/>
          <p:nvPr/>
        </p:nvSpPr>
        <p:spPr>
          <a:xfrm>
            <a:off x="271238" y="9834521"/>
            <a:ext cx="2278519" cy="4393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700" b="1" spc="-150" dirty="0">
                <a:solidFill>
                  <a:schemeClr val="bg1"/>
                </a:solidFill>
                <a:latin typeface="Yu Gothic" charset="-128"/>
                <a:ea typeface="Yu Gothic" charset="-128"/>
                <a:cs typeface="Yu Gothic" charset="-128"/>
              </a:rPr>
              <a:t>サンプルのショップ名</a:t>
            </a:r>
            <a:endParaRPr lang="en-US" altLang="ja-JP" sz="1700" b="1" spc="-150" dirty="0">
              <a:solidFill>
                <a:schemeClr val="bg1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2579899" y="9905598"/>
            <a:ext cx="2723613" cy="296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0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〒</a:t>
            </a:r>
            <a:r>
              <a:rPr lang="en-US" altLang="ja-JP" sz="10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000-0000 </a:t>
            </a:r>
            <a:r>
              <a:rPr lang="ja-JP" altLang="en-US" sz="10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〇〇県〇〇市〇〇〇〇〇〇〇</a:t>
            </a:r>
            <a:endParaRPr lang="en-US" altLang="ja-JP" sz="1000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41" name="正方形/長方形 40"/>
          <p:cNvSpPr/>
          <p:nvPr/>
        </p:nvSpPr>
        <p:spPr>
          <a:xfrm>
            <a:off x="2595801" y="10048796"/>
            <a:ext cx="2495620" cy="3577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3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TEL</a:t>
            </a:r>
            <a:r>
              <a:rPr lang="ja-JP" altLang="en-US" sz="13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：</a:t>
            </a:r>
            <a:r>
              <a:rPr lang="en-US" altLang="ja-JP" sz="13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0000-000-0000</a:t>
            </a:r>
          </a:p>
        </p:txBody>
      </p:sp>
      <p:sp>
        <p:nvSpPr>
          <p:cNvPr id="42" name="正方形/長方形 41"/>
          <p:cNvSpPr/>
          <p:nvPr/>
        </p:nvSpPr>
        <p:spPr>
          <a:xfrm>
            <a:off x="5179775" y="9943230"/>
            <a:ext cx="1913696" cy="4374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ja-JP" altLang="en-US" sz="1000" b="1" dirty="0">
                <a:solidFill>
                  <a:schemeClr val="bg1"/>
                </a:solidFill>
                <a:latin typeface="Yu Gothic" charset="-128"/>
                <a:ea typeface="Yu Gothic" charset="-128"/>
                <a:cs typeface="Yu Gothic" charset="-128"/>
              </a:rPr>
              <a:t>営業時間：</a:t>
            </a:r>
            <a:r>
              <a:rPr lang="en-US" altLang="ja-JP" sz="1000" b="1" dirty="0">
                <a:solidFill>
                  <a:schemeClr val="bg1"/>
                </a:solidFill>
                <a:latin typeface="Yu Gothic" charset="-128"/>
                <a:ea typeface="Yu Gothic" charset="-128"/>
                <a:cs typeface="Yu Gothic" charset="-128"/>
              </a:rPr>
              <a:t>00:00</a:t>
            </a:r>
            <a:r>
              <a:rPr lang="ja-JP" altLang="en-US" sz="1000" b="1" dirty="0">
                <a:solidFill>
                  <a:schemeClr val="bg1"/>
                </a:solidFill>
                <a:latin typeface="Yu Gothic" charset="-128"/>
                <a:ea typeface="Yu Gothic" charset="-128"/>
                <a:cs typeface="Yu Gothic" charset="-128"/>
              </a:rPr>
              <a:t>～</a:t>
            </a:r>
            <a:r>
              <a:rPr lang="en-US" altLang="ja-JP" sz="1000" b="1" dirty="0">
                <a:solidFill>
                  <a:schemeClr val="bg1"/>
                </a:solidFill>
                <a:latin typeface="Yu Gothic" charset="-128"/>
                <a:ea typeface="Yu Gothic" charset="-128"/>
                <a:cs typeface="Yu Gothic" charset="-128"/>
              </a:rPr>
              <a:t> 00:00</a:t>
            </a:r>
          </a:p>
          <a:p>
            <a:pPr>
              <a:lnSpc>
                <a:spcPts val="1400"/>
              </a:lnSpc>
            </a:pPr>
            <a:r>
              <a:rPr lang="ja-JP" altLang="en-US" sz="1000" b="1" dirty="0">
                <a:solidFill>
                  <a:schemeClr val="bg1"/>
                </a:solidFill>
                <a:latin typeface="Yu Gothic" charset="-128"/>
                <a:ea typeface="Yu Gothic" charset="-128"/>
                <a:cs typeface="Yu Gothic" charset="-128"/>
              </a:rPr>
              <a:t>定休日：〇曜日、第〇曜日</a:t>
            </a:r>
            <a:endParaRPr lang="en-US" altLang="ja-JP" sz="1000" b="1" dirty="0">
              <a:solidFill>
                <a:schemeClr val="bg1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363557" y="8047822"/>
            <a:ext cx="2269474" cy="159193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/>
              <a:t>写真を入れてください</a:t>
            </a:r>
            <a:r>
              <a:rPr kumimoji="1" lang="en-US" altLang="ja-JP" sz="1400" b="1" dirty="0"/>
              <a:t> </a:t>
            </a:r>
            <a:endParaRPr kumimoji="1" lang="ja-JP" altLang="en-US" sz="1400" b="1" dirty="0"/>
          </a:p>
        </p:txBody>
      </p:sp>
      <p:sp>
        <p:nvSpPr>
          <p:cNvPr id="16" name="正方形/長方形 15"/>
          <p:cNvSpPr/>
          <p:nvPr/>
        </p:nvSpPr>
        <p:spPr>
          <a:xfrm rot="20286735">
            <a:off x="1503342" y="6102895"/>
            <a:ext cx="4449730" cy="400110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ctr">
              <a:lnSpc>
                <a:spcPts val="2400"/>
              </a:lnSpc>
            </a:pPr>
            <a:r>
              <a:rPr lang="hr-HR" altLang="ja-JP" sz="7000" b="1" kern="100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rPr>
              <a:t>1.1.</a:t>
            </a:r>
            <a:r>
              <a:rPr lang="en-US" altLang="ja-JP" sz="4200" b="1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rPr>
              <a:t>sun</a:t>
            </a:r>
            <a:r>
              <a:rPr lang="en-US" altLang="ja-JP" sz="3600" b="1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rPr>
              <a:t>[</a:t>
            </a:r>
            <a:r>
              <a:rPr lang="ja-JP" altLang="en-US" sz="3200" b="1" dirty="0">
                <a:solidFill>
                  <a:schemeClr val="bg1"/>
                </a:solidFill>
                <a:latin typeface="Yu Gothic" charset="-128"/>
                <a:ea typeface="Yu Gothic" charset="-128"/>
                <a:cs typeface="Yu Gothic" charset="-128"/>
              </a:rPr>
              <a:t>元旦</a:t>
            </a:r>
            <a:r>
              <a:rPr lang="en-US" altLang="ja-JP" sz="3600" b="1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rPr>
              <a:t>]</a:t>
            </a:r>
            <a:endParaRPr lang="en-US" altLang="ja-JP" sz="3600" b="1" dirty="0">
              <a:solidFill>
                <a:schemeClr val="bg1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7380" y="1012634"/>
            <a:ext cx="1728216" cy="2295144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6487698" y="427431"/>
            <a:ext cx="784830" cy="2400657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ja-JP" altLang="en-US" sz="3900" b="1" spc="-300" dirty="0">
                <a:solidFill>
                  <a:srgbClr val="D20B17"/>
                </a:solidFill>
                <a:latin typeface="Yu Gothic" charset="-128"/>
                <a:ea typeface="Yu Gothic" charset="-128"/>
                <a:cs typeface="Yu Gothic" charset="-128"/>
              </a:rPr>
              <a:t>全商品最大</a:t>
            </a:r>
            <a:endParaRPr kumimoji="1" lang="ja-JP" altLang="en-US" sz="3900" b="1" spc="-300" dirty="0">
              <a:solidFill>
                <a:srgbClr val="D20B17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293497" y="290761"/>
            <a:ext cx="1345240" cy="1169551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en-US" altLang="ja-JP" sz="7000" b="1" spc="-150" dirty="0">
                <a:solidFill>
                  <a:srgbClr val="D20B17"/>
                </a:solidFill>
                <a:latin typeface="Arial Black" charset="0"/>
                <a:ea typeface="Arial Black" charset="0"/>
                <a:cs typeface="Arial Black" charset="0"/>
              </a:rPr>
              <a:t>00</a:t>
            </a:r>
            <a:endParaRPr kumimoji="1" lang="ja-JP" altLang="en-US" sz="7000" b="1" dirty="0">
              <a:solidFill>
                <a:srgbClr val="D20B17"/>
              </a:solidFill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233217" y="1143105"/>
            <a:ext cx="1476815" cy="869756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noAutofit/>
          </a:bodyPr>
          <a:lstStyle/>
          <a:p>
            <a:r>
              <a:rPr lang="en-US" altLang="ja-JP" sz="7000" b="1" spc="-300" dirty="0">
                <a:solidFill>
                  <a:srgbClr val="D20B17"/>
                </a:solidFill>
                <a:latin typeface="Arial Black" charset="0"/>
                <a:ea typeface="Arial Black" charset="0"/>
                <a:cs typeface="Arial Black" charset="0"/>
              </a:rPr>
              <a:t>%</a:t>
            </a:r>
            <a:endParaRPr kumimoji="1" lang="ja-JP" altLang="en-US" sz="7000" b="1" spc="-300" dirty="0">
              <a:solidFill>
                <a:srgbClr val="D20B17"/>
              </a:solidFill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5211185" y="1689031"/>
            <a:ext cx="1476815" cy="869756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noAutofit/>
          </a:bodyPr>
          <a:lstStyle/>
          <a:p>
            <a:r>
              <a:rPr lang="en-US" altLang="ja-JP" sz="4600" b="1" spc="-300" dirty="0">
                <a:solidFill>
                  <a:srgbClr val="D20B17"/>
                </a:solidFill>
                <a:latin typeface="Arial Black" charset="0"/>
                <a:ea typeface="Arial Black" charset="0"/>
                <a:cs typeface="Arial Black" charset="0"/>
              </a:rPr>
              <a:t>O</a:t>
            </a:r>
            <a:endParaRPr kumimoji="1" lang="ja-JP" altLang="en-US" sz="4600" b="1" spc="-300" dirty="0">
              <a:solidFill>
                <a:srgbClr val="D20B17"/>
              </a:solidFill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5211185" y="2153368"/>
            <a:ext cx="1476815" cy="869756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noAutofit/>
          </a:bodyPr>
          <a:lstStyle/>
          <a:p>
            <a:r>
              <a:rPr lang="en-US" altLang="ja-JP" sz="4600" b="1" spc="-300" dirty="0">
                <a:solidFill>
                  <a:srgbClr val="D20B17"/>
                </a:solidFill>
                <a:latin typeface="Arial Black" charset="0"/>
                <a:ea typeface="Arial Black" charset="0"/>
                <a:cs typeface="Arial Black" charset="0"/>
              </a:rPr>
              <a:t>F</a:t>
            </a:r>
            <a:endParaRPr kumimoji="1" lang="ja-JP" altLang="en-US" sz="4600" b="1" spc="-300" dirty="0">
              <a:solidFill>
                <a:srgbClr val="D20B17"/>
              </a:solidFill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5211185" y="2604184"/>
            <a:ext cx="1476815" cy="869756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noAutofit/>
          </a:bodyPr>
          <a:lstStyle/>
          <a:p>
            <a:r>
              <a:rPr lang="en-US" altLang="ja-JP" sz="4600" b="1" spc="-300" dirty="0">
                <a:solidFill>
                  <a:srgbClr val="D20B17"/>
                </a:solidFill>
                <a:latin typeface="Arial Black" charset="0"/>
                <a:ea typeface="Arial Black" charset="0"/>
                <a:cs typeface="Arial Black" charset="0"/>
              </a:rPr>
              <a:t>F</a:t>
            </a:r>
            <a:endParaRPr kumimoji="1" lang="ja-JP" altLang="en-US" sz="4600" b="1" spc="-300" dirty="0">
              <a:solidFill>
                <a:srgbClr val="D20B17"/>
              </a:solidFill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5211185" y="3060938"/>
            <a:ext cx="1476815" cy="869756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noAutofit/>
          </a:bodyPr>
          <a:lstStyle/>
          <a:p>
            <a:r>
              <a:rPr lang="en-US" altLang="ja-JP" sz="4600" b="1" spc="-300" dirty="0">
                <a:solidFill>
                  <a:srgbClr val="D20B17"/>
                </a:solidFill>
                <a:latin typeface="Arial Black" charset="0"/>
                <a:ea typeface="Arial Black" charset="0"/>
                <a:cs typeface="Arial Black" charset="0"/>
              </a:rPr>
              <a:t>!!</a:t>
            </a:r>
            <a:endParaRPr kumimoji="1" lang="ja-JP" altLang="en-US" sz="4600" b="1" spc="-300" dirty="0">
              <a:solidFill>
                <a:srgbClr val="D20B17"/>
              </a:solidFill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20" name="正方形/長方形 19"/>
          <p:cNvSpPr/>
          <p:nvPr/>
        </p:nvSpPr>
        <p:spPr>
          <a:xfrm rot="20319309">
            <a:off x="1886379" y="6627161"/>
            <a:ext cx="4142459" cy="436017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ctr">
              <a:lnSpc>
                <a:spcPts val="2400"/>
              </a:lnSpc>
            </a:pPr>
            <a:r>
              <a:rPr lang="en-US" altLang="ja-JP" sz="3400" b="1" kern="100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rPr>
              <a:t>AM00:00 START!</a:t>
            </a:r>
            <a:endParaRPr lang="en-US" altLang="ja-JP" sz="3400" b="1" dirty="0">
              <a:solidFill>
                <a:schemeClr val="bg1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287140" y="10130485"/>
            <a:ext cx="2723613" cy="2760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9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http://</a:t>
            </a:r>
            <a:r>
              <a:rPr lang="en-US" altLang="ja-JP" sz="900" dirty="0" err="1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sumple-shop.com</a:t>
            </a:r>
            <a:endParaRPr lang="en-US" altLang="ja-JP" sz="900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11353" y="0"/>
            <a:ext cx="7559675" cy="10691813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5" name="正方形/長方形 24"/>
          <p:cNvSpPr/>
          <p:nvPr/>
        </p:nvSpPr>
        <p:spPr>
          <a:xfrm>
            <a:off x="1286546" y="972305"/>
            <a:ext cx="1842733" cy="2369522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/>
              <a:t>タイトルを変更することが可能です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5384800" y="427431"/>
            <a:ext cx="1708671" cy="3297666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kumimoji="1" lang="ja-JP" altLang="en-US" b="1" dirty="0"/>
              <a:t>文字の編集ができます</a:t>
            </a:r>
          </a:p>
        </p:txBody>
      </p:sp>
      <p:sp>
        <p:nvSpPr>
          <p:cNvPr id="28" name="正方形/長方形 27"/>
          <p:cNvSpPr/>
          <p:nvPr/>
        </p:nvSpPr>
        <p:spPr>
          <a:xfrm>
            <a:off x="1739900" y="5287909"/>
            <a:ext cx="4127374" cy="2385430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/>
              <a:t>文字の編集ができます</a:t>
            </a:r>
          </a:p>
        </p:txBody>
      </p:sp>
      <p:sp>
        <p:nvSpPr>
          <p:cNvPr id="29" name="正方形/長方形 28"/>
          <p:cNvSpPr/>
          <p:nvPr/>
        </p:nvSpPr>
        <p:spPr>
          <a:xfrm>
            <a:off x="2862691" y="7300770"/>
            <a:ext cx="4393962" cy="2355056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/>
              <a:t>文字の編集ができます</a:t>
            </a:r>
          </a:p>
        </p:txBody>
      </p:sp>
      <p:sp>
        <p:nvSpPr>
          <p:cNvPr id="30" name="正方形/長方形 29"/>
          <p:cNvSpPr/>
          <p:nvPr/>
        </p:nvSpPr>
        <p:spPr>
          <a:xfrm>
            <a:off x="353644" y="8006610"/>
            <a:ext cx="2279387" cy="1649215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/>
              <a:t>写真を入れることが</a:t>
            </a:r>
            <a:endParaRPr kumimoji="1" lang="en-US" altLang="ja-JP" b="1" dirty="0"/>
          </a:p>
          <a:p>
            <a:pPr algn="ctr"/>
            <a:r>
              <a:rPr kumimoji="1" lang="ja-JP" altLang="en-US" b="1" dirty="0"/>
              <a:t>できます</a:t>
            </a:r>
          </a:p>
        </p:txBody>
      </p:sp>
      <p:sp>
        <p:nvSpPr>
          <p:cNvPr id="31" name="正方形/長方形 30"/>
          <p:cNvSpPr/>
          <p:nvPr/>
        </p:nvSpPr>
        <p:spPr>
          <a:xfrm>
            <a:off x="353643" y="9828885"/>
            <a:ext cx="6903009" cy="698500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/>
              <a:t>文字の編集ができます</a:t>
            </a:r>
          </a:p>
        </p:txBody>
      </p:sp>
    </p:spTree>
    <p:extLst>
      <p:ext uri="{BB962C8B-B14F-4D97-AF65-F5344CB8AC3E}">
        <p14:creationId xmlns:p14="http://schemas.microsoft.com/office/powerpoint/2010/main" val="18659546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407863" y="347676"/>
            <a:ext cx="6936366" cy="5295135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16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16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88633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908</TotalTime>
  <Words>366</Words>
  <Application>Microsoft Office PowerPoint</Application>
  <PresentationFormat>ユーザー設定</PresentationFormat>
  <Paragraphs>71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3" baseType="lpstr">
      <vt:lpstr>ＭＳ Ｐゴシック</vt:lpstr>
      <vt:lpstr>Yu Gothic Medium</vt:lpstr>
      <vt:lpstr>Yu Gothic</vt:lpstr>
      <vt:lpstr>Yu Gothic</vt:lpstr>
      <vt:lpstr>游ゴシック Light</vt:lpstr>
      <vt:lpstr>Arial</vt:lpstr>
      <vt:lpstr>Arial Black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y-kohori</dc:creator>
  <cp:lastModifiedBy>fukui</cp:lastModifiedBy>
  <cp:revision>40</cp:revision>
  <cp:lastPrinted>2016-11-14T12:10:14Z</cp:lastPrinted>
  <dcterms:created xsi:type="dcterms:W3CDTF">2016-11-14T11:00:59Z</dcterms:created>
  <dcterms:modified xsi:type="dcterms:W3CDTF">2017-03-22T10:42:47Z</dcterms:modified>
</cp:coreProperties>
</file>